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307" r:id="rId3"/>
    <p:sldId id="259" r:id="rId4"/>
    <p:sldId id="308" r:id="rId5"/>
    <p:sldId id="310" r:id="rId6"/>
    <p:sldId id="311" r:id="rId7"/>
    <p:sldId id="309" r:id="rId8"/>
    <p:sldId id="318" r:id="rId9"/>
    <p:sldId id="319" r:id="rId10"/>
    <p:sldId id="320" r:id="rId11"/>
    <p:sldId id="306" r:id="rId12"/>
    <p:sldId id="317" r:id="rId13"/>
    <p:sldId id="269" r:id="rId14"/>
    <p:sldId id="31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008000"/>
    <a:srgbClr val="000066"/>
    <a:srgbClr val="660033"/>
    <a:srgbClr val="009900"/>
    <a:srgbClr val="FFFF66"/>
    <a:srgbClr val="99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543" autoAdjust="0"/>
    <p:restoredTop sz="89620" autoAdjust="0"/>
  </p:normalViewPr>
  <p:slideViewPr>
    <p:cSldViewPr>
      <p:cViewPr>
        <p:scale>
          <a:sx n="100" d="100"/>
          <a:sy n="100" d="100"/>
        </p:scale>
        <p:origin x="-45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8312B5-6E2F-4A3E-AB6D-640A1E6A1EF9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551FCB-7CE3-4530-993E-E9B149A8B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Михаил Орловски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41E2B-0509-433D-8757-3C61CB8035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03C0-6C75-4A3E-AA5E-4F5823558293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F6821-F80B-4275-9750-58D11B161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706D-2894-4EBD-BDC4-230CEEA3FE27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3896-FBD3-4F7F-9D71-DA90C652C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FEB9-2760-4CB8-B3C9-5895CBC1E0B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F1A4-29D9-4715-948A-7E2DF7B3B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EEAF-3F84-4031-A718-FFA227461CC7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FAC1-F8D9-4F60-8580-8AE2B6FC4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2CCC-845B-40E5-8974-D303EAAEFC8A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8A61-08A4-4709-A50A-87A289032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ACCB-F476-49BC-9AC8-2A65AFC72697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3BAF-889A-4F59-B70E-DD04211C4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B21E-952E-4E32-A81F-CF6A4E1E9239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8AD3-C23F-4CDF-AABB-FA6CB5FBB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38B7-2D61-47C5-B9DD-7510534CAEC0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8862-B932-40E4-BED2-61CF49D75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EF0B-0076-4AB1-8E35-3B2C812DF90A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6B3E-D10C-43FC-83D9-873261897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480A-D945-456D-8C4A-6C092B36EB1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E25A-88AD-4248-852F-6543B779E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5673-79D7-45C4-BE24-BEF2447F7701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0929-9DCF-455F-B11F-83260034C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42208-E7D6-498E-9693-40E92E181CF1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D0723F-BB76-453F-8BDA-C87A2FA3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8208912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FF66"/>
                </a:solidFill>
                <a:effectLst/>
              </a:rPr>
              <a:t>Мастер иллюстрации И. </a:t>
            </a:r>
            <a:r>
              <a:rPr lang="ru-RU" sz="4800" dirty="0" err="1">
                <a:solidFill>
                  <a:srgbClr val="FFFF66"/>
                </a:solidFill>
                <a:effectLst/>
              </a:rPr>
              <a:t>Билибин</a:t>
            </a:r>
            <a:r>
              <a:rPr lang="ru-RU" sz="4800" dirty="0">
                <a:solidFill>
                  <a:srgbClr val="FFFF66"/>
                </a:solidFill>
                <a:effectLst/>
              </a:rPr>
              <a:t>. </a:t>
            </a:r>
            <a:r>
              <a:rPr lang="ru-RU" sz="4800" dirty="0" err="1">
                <a:solidFill>
                  <a:srgbClr val="FFFF66"/>
                </a:solidFill>
                <a:effectLst/>
              </a:rPr>
              <a:t>Билибинский</a:t>
            </a:r>
            <a:r>
              <a:rPr lang="ru-RU" sz="4800" dirty="0">
                <a:solidFill>
                  <a:srgbClr val="FFFF66"/>
                </a:solidFill>
                <a:effectLst/>
              </a:rPr>
              <a:t> стиль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21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940425" y="6353175"/>
            <a:ext cx="291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2014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Софья\Downloads\Новая папка (2)\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835150"/>
            <a:ext cx="573405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39750" y="765175"/>
            <a:ext cx="8135938" cy="1368425"/>
          </a:xfrm>
          <a:prstGeom prst="wedgeRoundRectCallout">
            <a:avLst>
              <a:gd name="adj1" fmla="val -20590"/>
              <a:gd name="adj2" fmla="val 4566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Каковы особенности </a:t>
            </a:r>
            <a:r>
              <a:rPr lang="ru-RU" sz="3200" b="1" dirty="0" err="1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билибинского</a:t>
            </a:r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стиля?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20938"/>
            <a:ext cx="8135938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335213" y="0"/>
            <a:ext cx="5189537" cy="620713"/>
          </a:xfrm>
          <a:prstGeom prst="wedgeRoundRectCallout">
            <a:avLst>
              <a:gd name="adj1" fmla="val 5959"/>
              <a:gd name="adj2" fmla="val 4825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Образцы штриховки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754438"/>
            <a:ext cx="30130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20713"/>
            <a:ext cx="300513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620713"/>
            <a:ext cx="303847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754438"/>
            <a:ext cx="3038475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051050" y="0"/>
            <a:ext cx="4968875" cy="692150"/>
          </a:xfrm>
          <a:prstGeom prst="wedgeRoundRectCallout">
            <a:avLst>
              <a:gd name="adj1" fmla="val 5959"/>
              <a:gd name="adj2" fmla="val 4825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Образцы штриховки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31654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92150"/>
            <a:ext cx="30956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844925"/>
            <a:ext cx="3165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41750"/>
            <a:ext cx="30956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132856"/>
            <a:ext cx="8502954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2060"/>
                </a:solidFill>
              </a:rPr>
              <a:t>В чём особенность стиля И.Я. </a:t>
            </a:r>
            <a:r>
              <a:rPr lang="ru-RU" sz="6000" dirty="0" err="1">
                <a:solidFill>
                  <a:srgbClr val="002060"/>
                </a:solidFill>
              </a:rPr>
              <a:t>Билибина</a:t>
            </a:r>
            <a:r>
              <a:rPr lang="ru-RU" sz="6000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075" y="133350"/>
            <a:ext cx="2951163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28588"/>
            <a:ext cx="2917825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B0F0"/>
                </a:solidFill>
              </a:rPr>
              <a:t>– Ты выполнил работу самостоятельно или с помощью? </a:t>
            </a:r>
            <a:r>
              <a:rPr lang="ru-RU" sz="3700" b="1" smtClean="0">
                <a:solidFill>
                  <a:srgbClr val="00B0F0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B0F0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4400">
                <a:solidFill>
                  <a:srgbClr val="000066"/>
                </a:solidFill>
              </a:rPr>
              <a:t>1.</a:t>
            </a:r>
            <a:r>
              <a:rPr lang="ru-RU" sz="44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4400">
                <a:solidFill>
                  <a:srgbClr val="000066"/>
                </a:solidFill>
              </a:rPr>
              <a:t>Оформить работу в паспарту. </a:t>
            </a:r>
            <a:endParaRPr lang="en-US" sz="4400">
              <a:solidFill>
                <a:srgbClr val="000066"/>
              </a:solidFill>
            </a:endParaRPr>
          </a:p>
          <a:p>
            <a:r>
              <a:rPr lang="ru-RU" sz="4400">
                <a:solidFill>
                  <a:srgbClr val="000066"/>
                </a:solidFill>
              </a:rPr>
              <a:t>2. Принести рабочую тетрадь, простой карандаш, ластик, альбом, гелевую чёрную ручку, фломастер.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6387" name="Picture 2" descr="C:\Users\msi\Downloads\папа с сын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0813"/>
            <a:ext cx="41751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2060"/>
                </a:solidFill>
              </a:rPr>
              <a:t>В чём особенность стиля И.Я. </a:t>
            </a:r>
            <a:r>
              <a:rPr lang="ru-RU" sz="6000" dirty="0" err="1">
                <a:solidFill>
                  <a:srgbClr val="002060"/>
                </a:solidFill>
              </a:rPr>
              <a:t>Билибина</a:t>
            </a:r>
            <a:r>
              <a:rPr lang="ru-RU" sz="6000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 descr="C:\Users\Софья\Downloads\Новая папка (2)\47616727_2041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2060575"/>
            <a:ext cx="881697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0"/>
            <a:ext cx="8816975" cy="1557338"/>
          </a:xfrm>
          <a:prstGeom prst="wedgeRoundRectCallout">
            <a:avLst>
              <a:gd name="adj1" fmla="val 341"/>
              <a:gd name="adj2" fmla="val 812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7B3913"/>
                </a:solidFill>
                <a:latin typeface="Arial" charset="0"/>
                <a:cs typeface="Arial" charset="0"/>
              </a:rPr>
              <a:t>Рассмотрите картинки и вспомните, как они назывались? Каковы особенности стиля, в котором они сделаны?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 descr="C:\Users\Софья\Downloads\Новая папка (2)\Rozhkova-YAna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87513"/>
            <a:ext cx="71501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79388" y="0"/>
            <a:ext cx="8816975" cy="1557338"/>
          </a:xfrm>
          <a:prstGeom prst="wedgeRoundRectCallout">
            <a:avLst>
              <a:gd name="adj1" fmla="val -1387"/>
              <a:gd name="adj2" fmla="val 4948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7B3913"/>
                </a:solidFill>
                <a:latin typeface="Arial" charset="0"/>
                <a:cs typeface="Arial" charset="0"/>
              </a:rPr>
              <a:t>Рассмотрите картинки и вспомните, как они назывались? Каковы особенности стиля, в котором они сделаны?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 descr="C:\Users\Софья\Downloads\Новая папка (2)\i_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71638"/>
            <a:ext cx="636587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79388" y="0"/>
            <a:ext cx="8816975" cy="1557338"/>
          </a:xfrm>
          <a:prstGeom prst="wedgeRoundRectCallout">
            <a:avLst>
              <a:gd name="adj1" fmla="val -307"/>
              <a:gd name="adj2" fmla="val 4703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7B3913"/>
                </a:solidFill>
                <a:latin typeface="Arial" charset="0"/>
                <a:cs typeface="Arial" charset="0"/>
              </a:rPr>
              <a:t>Рассмотрите картинки и вспомните, как они назывались? Каковы особенности стиля, в котором они сделаны?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2" name="Picture 2" descr="C:\Users\Софья\Downloads\Новая папка (2)\i_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6675" y="1682750"/>
            <a:ext cx="39624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79388" y="0"/>
            <a:ext cx="8816975" cy="1557338"/>
          </a:xfrm>
          <a:prstGeom prst="wedgeRoundRectCallout">
            <a:avLst>
              <a:gd name="adj1" fmla="val 989"/>
              <a:gd name="adj2" fmla="val 4458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7B3913"/>
                </a:solidFill>
                <a:latin typeface="Arial" charset="0"/>
                <a:cs typeface="Arial" charset="0"/>
              </a:rPr>
              <a:t>Рассмотрите картинки и вспомните, как они назывались? Каковы особенности стиля, в котором они сделаны?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43113"/>
            <a:ext cx="87852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9388" y="188913"/>
            <a:ext cx="8785225" cy="1584325"/>
          </a:xfrm>
          <a:prstGeom prst="wedgeRoundRectCallout">
            <a:avLst>
              <a:gd name="adj1" fmla="val -19315"/>
              <a:gd name="adj2" fmla="val 5136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800" b="1">
                <a:solidFill>
                  <a:srgbClr val="324043"/>
                </a:solidFill>
              </a:rPr>
              <a:t>   </a:t>
            </a:r>
            <a:r>
              <a:rPr lang="ru-RU" sz="2800" b="1">
                <a:solidFill>
                  <a:srgbClr val="324043"/>
                </a:solidFill>
                <a:latin typeface="Arial" charset="0"/>
                <a:cs typeface="Arial" charset="0"/>
              </a:rPr>
              <a:t>Рассмотрите иллюстрации, сравните их с лубочными картинками и определите общие черты и отличия.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2133600"/>
            <a:ext cx="91773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55650" y="620713"/>
            <a:ext cx="7632700" cy="1079500"/>
          </a:xfrm>
          <a:prstGeom prst="wedgeRoundRectCallout">
            <a:avLst>
              <a:gd name="adj1" fmla="val -19521"/>
              <a:gd name="adj2" fmla="val 4839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Проверьте себя по тексту.</a:t>
            </a:r>
            <a:endParaRPr lang="ru-RU" sz="36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</TotalTime>
  <Words>166</Words>
  <Application>Microsoft Office PowerPoint</Application>
  <PresentationFormat>Экран (4:3)</PresentationFormat>
  <Paragraphs>33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162</cp:revision>
  <dcterms:created xsi:type="dcterms:W3CDTF">2012-09-17T15:13:52Z</dcterms:created>
  <dcterms:modified xsi:type="dcterms:W3CDTF">2014-01-29T18:54:35Z</dcterms:modified>
</cp:coreProperties>
</file>