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9" r:id="rId3"/>
    <p:sldId id="323" r:id="rId4"/>
    <p:sldId id="324" r:id="rId5"/>
    <p:sldId id="325" r:id="rId6"/>
    <p:sldId id="326" r:id="rId7"/>
    <p:sldId id="327" r:id="rId8"/>
    <p:sldId id="329" r:id="rId9"/>
    <p:sldId id="328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FFFF66"/>
    <a:srgbClr val="006600"/>
    <a:srgbClr val="008000"/>
    <a:srgbClr val="000066"/>
    <a:srgbClr val="009900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86" autoAdjust="0"/>
    <p:restoredTop sz="89620" autoAdjust="0"/>
  </p:normalViewPr>
  <p:slideViewPr>
    <p:cSldViewPr>
      <p:cViewPr>
        <p:scale>
          <a:sx n="80" d="100"/>
          <a:sy n="8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12D5E-0866-440A-A15D-C512C693418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9BF5FD-6B48-4A80-869D-B93609252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Михаил Орловски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4978C-F966-4C5B-8D5C-C58C24860C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06D6-D3E9-4F36-AB69-47279E00304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E2D4-48AB-42B9-BF23-DB388284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FE0B-F412-4C4C-B4F4-817A6F4188E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2EBE-90A1-4CE6-9336-9CD8926D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94A8-815E-4F83-836A-FC9EAF5592B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FF95-0925-44F2-8758-0FD979729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97E6-D4E9-4956-B836-9003EEC909B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5DFF-ED49-4B7C-A701-F26A49B46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C8AE-D7EC-4B1F-AC8B-30E7B2F2A00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05B0-D005-409F-B6FD-2ED87CD64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1B1E-FAEB-4E90-A7AB-CBE24E597E2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BC7D-71CE-4E7A-98E2-9CAC15D27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EDB2-CDFE-45B0-A71C-1023D2279F7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D51A-3ABB-4572-BEB9-57601C994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04AE-8C7E-43F3-B0BB-E76F7FB8AC1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ABA8-C26D-4D0B-868C-F5BC0258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87FB-0710-4BCE-956D-78D91696935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732-1E12-4D76-8CBC-50F9DE9DF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1922-301A-4C16-B744-04A32E313B5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CFA1-64CD-4AF6-B01C-6767AB2C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9590-66F8-4CAE-9AF9-7A046AC4153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83A3-780B-404D-A315-C54509375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C88A8-D41A-4D44-B413-85DEEFBD6B6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C23DF-FDA4-40A7-B496-102A0FEDF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64" y="99392"/>
            <a:ext cx="8756114" cy="18894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700" dirty="0">
                <a:solidFill>
                  <a:srgbClr val="FFFF66"/>
                </a:solidFill>
                <a:effectLst/>
              </a:rPr>
              <a:t>Мастер иллюстрации И. </a:t>
            </a:r>
            <a:r>
              <a:rPr lang="ru-RU" sz="4700" dirty="0" err="1">
                <a:solidFill>
                  <a:srgbClr val="FFFF66"/>
                </a:solidFill>
                <a:effectLst/>
              </a:rPr>
              <a:t>Билибин</a:t>
            </a:r>
            <a:r>
              <a:rPr lang="ru-RU" sz="4700" dirty="0">
                <a:solidFill>
                  <a:srgbClr val="FFFF66"/>
                </a:solidFill>
                <a:effectLst/>
              </a:rPr>
              <a:t>. </a:t>
            </a:r>
            <a:r>
              <a:rPr lang="ru-RU" sz="4700" dirty="0" err="1">
                <a:solidFill>
                  <a:srgbClr val="FFFF66"/>
                </a:solidFill>
                <a:effectLst/>
              </a:rPr>
              <a:t>Билибинский</a:t>
            </a:r>
            <a:r>
              <a:rPr lang="ru-RU" sz="4700" dirty="0">
                <a:solidFill>
                  <a:srgbClr val="FFFF66"/>
                </a:solidFill>
                <a:effectLst/>
              </a:rPr>
              <a:t> стиль. Иллюстрации 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23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940425" y="6353175"/>
            <a:ext cx="291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989138"/>
            <a:ext cx="57340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8568952" cy="54726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400" dirty="0">
                <a:solidFill>
                  <a:srgbClr val="002060"/>
                </a:solidFill>
              </a:rPr>
              <a:t>1. Оформить работу в паспарту.</a:t>
            </a:r>
          </a:p>
          <a:p>
            <a:pPr algn="just">
              <a:defRPr/>
            </a:pPr>
            <a:r>
              <a:rPr lang="ru-RU" sz="4400" dirty="0">
                <a:solidFill>
                  <a:srgbClr val="002060"/>
                </a:solidFill>
              </a:rPr>
              <a:t>2. Принести рабочую тетрадь, карандаш, цветные карандаши или </a:t>
            </a:r>
            <a:r>
              <a:rPr lang="ru-RU" sz="4400" dirty="0">
                <a:solidFill>
                  <a:srgbClr val="002060"/>
                </a:solidFill>
              </a:rPr>
              <a:t>фломастеры, тонированную бумагу.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В чём особенность стиля И.Я. </a:t>
            </a:r>
            <a:r>
              <a:rPr lang="ru-RU" sz="6000" dirty="0" err="1">
                <a:solidFill>
                  <a:srgbClr val="002060"/>
                </a:solidFill>
              </a:rPr>
              <a:t>Билибина</a:t>
            </a:r>
            <a:r>
              <a:rPr lang="ru-RU" sz="6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0975"/>
            <a:ext cx="41402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4643438" y="333375"/>
            <a:ext cx="4321175" cy="6342063"/>
          </a:xfrm>
          <a:prstGeom prst="wedgeRoundRectCallout">
            <a:avLst>
              <a:gd name="adj1" fmla="val -18037"/>
              <a:gd name="adj2" fmla="val 50301"/>
              <a:gd name="adj3" fmla="val 16667"/>
            </a:avLst>
          </a:prstGeom>
          <a:solidFill>
            <a:srgbClr val="FFFF66"/>
          </a:solidFill>
          <a:ln w="25400" algn="ctr">
            <a:solidFill>
              <a:srgbClr val="6E9217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800" b="1">
                <a:solidFill>
                  <a:srgbClr val="660033"/>
                </a:solidFill>
              </a:rPr>
              <a:t>1. Какой момент сказки изображён на иллюстрации?</a:t>
            </a:r>
          </a:p>
          <a:p>
            <a:pPr algn="just"/>
            <a:r>
              <a:rPr lang="ru-RU" sz="2800" b="1">
                <a:solidFill>
                  <a:srgbClr val="660033"/>
                </a:solidFill>
              </a:rPr>
              <a:t>2. Какие орнаменты использовал художник? Какие цвета?</a:t>
            </a:r>
          </a:p>
          <a:p>
            <a:pPr algn="just"/>
            <a:r>
              <a:rPr lang="ru-RU" sz="2800" b="1">
                <a:solidFill>
                  <a:srgbClr val="660033"/>
                </a:solidFill>
              </a:rPr>
              <a:t>3. Какие признаки билибинского стиля ты на ней видишь?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315913"/>
            <a:ext cx="4770437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23352" y="316561"/>
            <a:ext cx="4320648" cy="6513633"/>
          </a:xfrm>
          <a:prstGeom prst="wedgeRoundRectCallout">
            <a:avLst>
              <a:gd name="adj1" fmla="val -20377"/>
              <a:gd name="adj2" fmla="val 5029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8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Какой 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 сказки изображён на иллюстрации?</a:t>
            </a:r>
          </a:p>
          <a:p>
            <a:pPr algn="just">
              <a:defRPr/>
            </a:pP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Какие орнаменты использовал художник? Какие цвета?</a:t>
            </a:r>
          </a:p>
          <a:p>
            <a:pPr algn="just">
              <a:defRPr/>
            </a:pP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Какие признаки </a:t>
            </a:r>
            <a:r>
              <a:rPr lang="ru-RU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билибинского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стиля ты на ней </a:t>
            </a:r>
            <a:endParaRPr lang="ru-RU" sz="2800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видишь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 (2)\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040313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40313" y="333375"/>
            <a:ext cx="4103687" cy="6342063"/>
          </a:xfrm>
          <a:prstGeom prst="wedgeRoundRectCallout">
            <a:avLst>
              <a:gd name="adj1" fmla="val -20377"/>
              <a:gd name="adj2" fmla="val 50290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800" b="1">
                <a:solidFill>
                  <a:srgbClr val="660033"/>
                </a:solidFill>
                <a:latin typeface="Arial" charset="0"/>
                <a:cs typeface="Arial" charset="0"/>
              </a:rPr>
              <a:t>1. Какой момент сказки изображён на иллюстрации?</a:t>
            </a:r>
          </a:p>
          <a:p>
            <a:pPr algn="just"/>
            <a:r>
              <a:rPr lang="ru-RU" sz="2800" b="1">
                <a:solidFill>
                  <a:srgbClr val="660033"/>
                </a:solidFill>
                <a:latin typeface="Arial" charset="0"/>
                <a:cs typeface="Arial" charset="0"/>
              </a:rPr>
              <a:t>2. Какие орнаменты использовал художник? Какие цвета?</a:t>
            </a:r>
          </a:p>
          <a:p>
            <a:pPr algn="just"/>
            <a:r>
              <a:rPr lang="ru-RU" sz="2800" b="1">
                <a:solidFill>
                  <a:srgbClr val="660033"/>
                </a:solidFill>
                <a:latin typeface="Arial" charset="0"/>
                <a:cs typeface="Arial" charset="0"/>
              </a:rPr>
              <a:t>3. Какие признаки билибинского стиля ты на ней </a:t>
            </a:r>
          </a:p>
          <a:p>
            <a:pPr algn="just"/>
            <a:r>
              <a:rPr lang="ru-RU" sz="2800" b="1">
                <a:solidFill>
                  <a:srgbClr val="660033"/>
                </a:solidFill>
                <a:latin typeface="Arial" charset="0"/>
                <a:cs typeface="Arial" charset="0"/>
              </a:rPr>
              <a:t>видишь?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4" name="Picture 2" descr="C:\Users\Софья\Downloads\Новая папка (2)\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20663"/>
            <a:ext cx="5153025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54613" y="220663"/>
            <a:ext cx="3989387" cy="6634162"/>
          </a:xfrm>
          <a:prstGeom prst="wedgeRoundRectCallout">
            <a:avLst>
              <a:gd name="adj1" fmla="val -20377"/>
              <a:gd name="adj2" fmla="val 502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algn="just"/>
            <a:r>
              <a:rPr lang="ru-RU" sz="28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1. Какой момент сказки изображён на иллюстрации?</a:t>
            </a:r>
          </a:p>
          <a:p>
            <a:pPr marR="0" algn="just"/>
            <a:r>
              <a:rPr lang="ru-RU" sz="28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2. Какие орнаменты использовал художник? Какие цвета?</a:t>
            </a:r>
          </a:p>
          <a:p>
            <a:pPr marR="0" algn="just"/>
            <a:r>
              <a:rPr lang="ru-RU" sz="28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3. Какие признаки билибинского стиля ты на ней видишь?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5738"/>
            <a:ext cx="3065462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5263"/>
            <a:ext cx="30956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1052513"/>
            <a:ext cx="2795588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52513"/>
            <a:ext cx="28082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9388" y="188913"/>
            <a:ext cx="8713787" cy="719137"/>
          </a:xfrm>
          <a:prstGeom prst="wedgeRoundRectCallout">
            <a:avLst>
              <a:gd name="adj1" fmla="val -20614"/>
              <a:gd name="adj2" fmla="val 3401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660033"/>
                </a:solidFill>
                <a:latin typeface="Arial" charset="0"/>
                <a:cs typeface="Arial" charset="0"/>
              </a:rPr>
              <a:t>«Древнерусский витязь и девица-красавица»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– Ты выполнил работу самостоятельно или с помощью? </a:t>
            </a:r>
            <a:endParaRPr lang="ru-RU" sz="3700" b="1" smtClean="0">
              <a:solidFill>
                <a:srgbClr val="00B0F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151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Sony</cp:lastModifiedBy>
  <cp:revision>167</cp:revision>
  <dcterms:created xsi:type="dcterms:W3CDTF">2012-09-17T15:13:52Z</dcterms:created>
  <dcterms:modified xsi:type="dcterms:W3CDTF">2014-02-18T16:42:50Z</dcterms:modified>
</cp:coreProperties>
</file>