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256" r:id="rId2"/>
    <p:sldId id="269" r:id="rId3"/>
    <p:sldId id="257" r:id="rId4"/>
    <p:sldId id="275" r:id="rId5"/>
    <p:sldId id="276" r:id="rId6"/>
    <p:sldId id="258" r:id="rId7"/>
    <p:sldId id="272" r:id="rId8"/>
    <p:sldId id="273" r:id="rId9"/>
    <p:sldId id="274" r:id="rId10"/>
    <p:sldId id="264" r:id="rId11"/>
    <p:sldId id="266" r:id="rId12"/>
    <p:sldId id="277" r:id="rId13"/>
    <p:sldId id="278" r:id="rId14"/>
    <p:sldId id="279" r:id="rId15"/>
    <p:sldId id="270" r:id="rId16"/>
    <p:sldId id="271" r:id="rId17"/>
    <p:sldId id="26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6600"/>
    <a:srgbClr val="009900"/>
    <a:srgbClr val="FFFF66"/>
    <a:srgbClr val="FFCC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Дмитрий Рыжков.</a:t>
            </a:r>
            <a:r>
              <a:rPr lang="ru-RU" baseline="0" dirty="0" smtClean="0"/>
              <a:t> Пейзаж.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229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Евгений Саран. Пейзаж.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07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Евгений Саран </a:t>
            </a:r>
            <a:r>
              <a:rPr lang="ru-RU" dirty="0" smtClean="0"/>
              <a:t>«У речки».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65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02.04.2013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0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effectLst/>
              </a:rPr>
              <a:t>Секреты акварели </a:t>
            </a:r>
            <a:r>
              <a:rPr lang="en-US" sz="4400" dirty="0" smtClean="0">
                <a:effectLst/>
              </a:rPr>
              <a:t/>
            </a:r>
            <a:br>
              <a:rPr lang="en-US" sz="4400" dirty="0" smtClean="0">
                <a:effectLst/>
              </a:rPr>
            </a:br>
            <a:r>
              <a:rPr lang="ru-RU" sz="4400" dirty="0" smtClean="0">
                <a:effectLst/>
              </a:rPr>
              <a:t>(</a:t>
            </a:r>
            <a:r>
              <a:rPr lang="ru-RU" sz="4400" dirty="0">
                <a:effectLst/>
              </a:rPr>
              <a:t>работа одним цветом)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0179" y="5328392"/>
            <a:ext cx="7854696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1 класс</a:t>
            </a:r>
          </a:p>
          <a:p>
            <a:r>
              <a:rPr lang="ru-RU" sz="2000" dirty="0" smtClean="0">
                <a:solidFill>
                  <a:srgbClr val="000066"/>
                </a:solidFill>
              </a:rPr>
              <a:t>Урок 26</a:t>
            </a:r>
            <a:endParaRPr lang="ru-RU" sz="20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020026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SONYA\Desktop\презентации\картинки\26\fd09f9d3490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060848"/>
            <a:ext cx="4985420" cy="315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320480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1810936"/>
            <a:ext cx="662473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 и какими красками можно получить прозрачность?</a:t>
            </a:r>
          </a:p>
        </p:txBody>
      </p:sp>
    </p:spTree>
    <p:extLst>
      <p:ext uri="{BB962C8B-B14F-4D97-AF65-F5344CB8AC3E}">
        <p14:creationId xmlns:p14="http://schemas.microsoft.com/office/powerpoint/2010/main" val="1331729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2060848"/>
            <a:ext cx="7992888" cy="24482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Как получить тёмные и насыщенные цвета?</a:t>
            </a: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Актуализация знаний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SONYA\Desktop\презентации\картинки\24\Снимок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3474192" cy="264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A\Desktop\презентации\картинки\24\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956" y="1196752"/>
            <a:ext cx="3302975" cy="260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A\Desktop\презентации\картинки\24\Снимокa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01008"/>
            <a:ext cx="2736304" cy="318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265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effectLst/>
              </a:rPr>
              <a:t>План работы</a:t>
            </a:r>
            <a:endParaRPr lang="ru-RU" dirty="0"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268760"/>
            <a:ext cx="8218112" cy="5256584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– Нанесите на смоченный лист широкой кистью (№ 12) акварельную краску одного цвета (лучше выбрать тёмные цвета: синий, фиолетовый, сепию, коричневый и т.п.). Краска должна ложиться прозрачным тонким слоем, белых пятен не должно оставаться. Не забывайте разбавлять краску водой.</a:t>
            </a:r>
          </a:p>
          <a:p>
            <a:pPr algn="just"/>
            <a:r>
              <a:rPr lang="ru-RU" sz="32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– Промойте кисть и отложите работу сушить.</a:t>
            </a:r>
          </a:p>
          <a:p>
            <a:pPr algn="just"/>
            <a:endParaRPr lang="ru-RU" sz="32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74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SONYA\Desktop\презентации\картинки\26\7015cdfb5b9518bb9eaf33867fb51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48880"/>
            <a:ext cx="6397878" cy="426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02187" y="404664"/>
            <a:ext cx="7056784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Скажите, эта работа выполнена одним или несколькими цветами?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02187" y="404664"/>
            <a:ext cx="7056784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0066"/>
                </a:solidFill>
              </a:rPr>
              <a:t>Как же удалось одним цветом передать такой сложный пейзаж?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90643" y="404664"/>
            <a:ext cx="7042968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Определите, что на пейзаже написано одним слоем, а что несколькими?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1002187" y="620688"/>
            <a:ext cx="7031424" cy="1008112"/>
          </a:xfrm>
          <a:prstGeom prst="wedgeRoundRectCallout">
            <a:avLst>
              <a:gd name="adj1" fmla="val -8370"/>
              <a:gd name="adj2" fmla="val 104073"/>
              <a:gd name="adj3" fmla="val 16667"/>
            </a:avLst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25000"/>
                  </a:schemeClr>
                </a:solidFill>
              </a:rPr>
              <a:t>Такая техника акварели называется гризайль</a:t>
            </a:r>
            <a:endParaRPr lang="ru-RU" sz="32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628800"/>
          </a:xfrm>
        </p:spPr>
        <p:txBody>
          <a:bodyPr/>
          <a:lstStyle/>
          <a:p>
            <a:pPr algn="just"/>
            <a:r>
              <a:rPr lang="ru-RU" sz="3200" dirty="0">
                <a:solidFill>
                  <a:schemeClr val="accent3">
                    <a:lumMod val="40000"/>
                    <a:lumOff val="60000"/>
                  </a:schemeClr>
                </a:solidFill>
                <a:effectLst/>
                <a:latin typeface="+mn-lt"/>
                <a:ea typeface="+mn-ea"/>
                <a:cs typeface="+mn-cs"/>
              </a:rPr>
              <a:t>На этой схеме показано, какой степени насыщенности можно добиться, увеличивая количество слоёв.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A\Desktop\презентации\картинки\26\fd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75413"/>
            <a:ext cx="5361012" cy="498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42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SONYA\Desktop\презентации\картинки\26\Снимокui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18152" y="634176"/>
            <a:ext cx="6115200" cy="551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61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SONYA\Desktop\презентации\картинки\26\Снимокw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591" y="188640"/>
            <a:ext cx="3568942" cy="2148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A\Desktop\презентации\картинки\26\Снимокyui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703" y="2420888"/>
            <a:ext cx="3568942" cy="210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A\Desktop\презентации\картинки\26\Снимокew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375" y="4638000"/>
            <a:ext cx="3568158" cy="215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72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55576" y="1851720"/>
            <a:ext cx="7632848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Расскажите, как работать акварельными красками?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3861048"/>
            <a:ext cx="7632848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Какие вы знаете секреты акварели? 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6\Снимокui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61317" y="1472339"/>
            <a:ext cx="5589241" cy="503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msi\Downloads\дмитрий рыжко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44" y="908720"/>
            <a:ext cx="835052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93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msi\Downloads\евгений сара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14063"/>
            <a:ext cx="7920880" cy="624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52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si\Downloads\евгений саран у реч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880956" cy="590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65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392488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FF0000"/>
                </a:solidFill>
              </a:rPr>
              <a:t>  -Я молодец!</a:t>
            </a:r>
          </a:p>
          <a:p>
            <a:r>
              <a:rPr lang="ru-RU" sz="4000" b="1" dirty="0" smtClean="0">
                <a:solidFill>
                  <a:srgbClr val="92D050"/>
                </a:solidFill>
              </a:rPr>
              <a:t>  </a:t>
            </a:r>
            <a:r>
              <a:rPr lang="ru-RU" sz="4000" b="1" dirty="0" smtClean="0">
                <a:solidFill>
                  <a:srgbClr val="006600"/>
                </a:solidFill>
              </a:rPr>
              <a:t>-Мне нужно еще поработать.</a:t>
            </a:r>
          </a:p>
          <a:p>
            <a:r>
              <a:rPr lang="ru-RU" sz="4000" b="1" dirty="0" smtClean="0">
                <a:solidFill>
                  <a:srgbClr val="000066"/>
                </a:solidFill>
              </a:rPr>
              <a:t>  -Сегодня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03503" y="2996952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18" y="3717032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03" y="4509120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916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556792"/>
            <a:ext cx="8568952" cy="504056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  <a:endParaRPr lang="en-US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4000" b="1" dirty="0" smtClean="0">
                <a:solidFill>
                  <a:srgbClr val="FFCC00"/>
                </a:solidFill>
              </a:rPr>
              <a:t>- Что </a:t>
            </a:r>
            <a:r>
              <a:rPr lang="ru-RU" sz="4000" b="1" dirty="0">
                <a:solidFill>
                  <a:srgbClr val="FFCC00"/>
                </a:solidFill>
              </a:rPr>
              <a:t>тебе нужно было сделать?</a:t>
            </a:r>
          </a:p>
          <a:p>
            <a:pPr algn="just"/>
            <a:r>
              <a:rPr lang="ru-RU" sz="4000" b="1" dirty="0">
                <a:solidFill>
                  <a:schemeClr val="accent3">
                    <a:lumMod val="40000"/>
                    <a:lumOff val="60000"/>
                  </a:schemeClr>
                </a:solidFill>
              </a:rPr>
              <a:t>– Задание выполнено в полном объёме? Без ошибок?</a:t>
            </a:r>
          </a:p>
          <a:p>
            <a:pPr algn="just"/>
            <a:r>
              <a:rPr lang="ru-RU" sz="4000" b="1" dirty="0">
                <a:solidFill>
                  <a:srgbClr val="006600"/>
                </a:solidFill>
              </a:rPr>
              <a:t>– Ты выполнил работу самостоятельно или с помощью? С чьей? </a:t>
            </a:r>
          </a:p>
          <a:p>
            <a:pPr algn="just"/>
            <a:r>
              <a:rPr lang="ru-RU" sz="4000" b="1" dirty="0">
                <a:solidFill>
                  <a:srgbClr val="000066"/>
                </a:solidFill>
              </a:rPr>
              <a:t>– Как бы ты оценил свою работу?</a:t>
            </a:r>
          </a:p>
          <a:p>
            <a:pPr algn="ctr"/>
            <a:endParaRPr lang="ru-RU" sz="4000" b="1" dirty="0" smtClean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530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2132856"/>
            <a:ext cx="7920880" cy="31683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Принести альбом или папку акварельной бумаги, карандаш, Рабочую тетрадь, краски (акварель), кисти (№ 3, № 6), стакан для воды и палитру для смешивания красок, цветные акварельные карандаши, лист в клетку.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303</Words>
  <Application>Microsoft Office PowerPoint</Application>
  <PresentationFormat>Экран (4:3)</PresentationFormat>
  <Paragraphs>48</Paragraphs>
  <Slides>17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Секреты акварели  (работа одним цветом)</vt:lpstr>
      <vt:lpstr>Формулирование проблемы</vt:lpstr>
      <vt:lpstr>Презентация PowerPoint</vt:lpstr>
      <vt:lpstr>Актуализация знаний</vt:lpstr>
      <vt:lpstr>План работы</vt:lpstr>
      <vt:lpstr>Презентация PowerPoint</vt:lpstr>
      <vt:lpstr>На этой схеме показано, какой степени насыщенности можно добиться, увеличивая количество слоёв.</vt:lpstr>
      <vt:lpstr>Презентация PowerPoint</vt:lpstr>
      <vt:lpstr>Презентация PowerPoint</vt:lpstr>
      <vt:lpstr>Выражение решения проблемы</vt:lpstr>
      <vt:lpstr>Продуктивное задание </vt:lpstr>
      <vt:lpstr>Презентация PowerPoint</vt:lpstr>
      <vt:lpstr>Презентация PowerPoint</vt:lpstr>
      <vt:lpstr>Презентация PowerPoint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12</cp:revision>
  <dcterms:created xsi:type="dcterms:W3CDTF">2012-09-17T15:13:52Z</dcterms:created>
  <dcterms:modified xsi:type="dcterms:W3CDTF">2013-04-02T16:52:12Z</dcterms:modified>
</cp:coreProperties>
</file>