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7" r:id="rId2"/>
    <p:sldId id="258" r:id="rId3"/>
    <p:sldId id="256" r:id="rId4"/>
    <p:sldId id="260" r:id="rId5"/>
    <p:sldId id="259" r:id="rId6"/>
    <p:sldId id="261" r:id="rId7"/>
    <p:sldId id="262" r:id="rId8"/>
    <p:sldId id="263" r:id="rId9"/>
    <p:sldId id="271" r:id="rId10"/>
    <p:sldId id="269" r:id="rId11"/>
    <p:sldId id="270" r:id="rId12"/>
    <p:sldId id="272" r:id="rId13"/>
    <p:sldId id="264" r:id="rId14"/>
    <p:sldId id="265" r:id="rId15"/>
    <p:sldId id="266" r:id="rId16"/>
    <p:sldId id="273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800000"/>
    <a:srgbClr val="006600"/>
    <a:srgbClr val="FFFF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Сарьян «Цветы»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58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03648" y="1484784"/>
            <a:ext cx="6278800" cy="5017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2060"/>
                </a:solidFill>
              </a:rPr>
              <a:t>Они, словно звёзды,</a:t>
            </a: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Небесною кистью</a:t>
            </a: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Раскрашены ярко ...</a:t>
            </a: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Искрятся, лучатся ...</a:t>
            </a: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Нам неба подарком</a:t>
            </a: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На сердце ложатся. 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683568" y="332656"/>
            <a:ext cx="7920880" cy="936104"/>
          </a:xfrm>
          <a:prstGeom prst="wedgeRoundRectCallout">
            <a:avLst>
              <a:gd name="adj1" fmla="val -20571"/>
              <a:gd name="adj2" fmla="val 8692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800000"/>
                </a:solidFill>
              </a:rPr>
              <a:t>О чем идет речь?</a:t>
            </a:r>
            <a:endParaRPr lang="ru-RU" sz="40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1628800"/>
            <a:ext cx="8280920" cy="48427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002060"/>
                </a:solidFill>
              </a:rPr>
              <a:t>    Многие </a:t>
            </a:r>
            <a:r>
              <a:rPr lang="ru-RU" sz="3600" dirty="0">
                <a:solidFill>
                  <a:srgbClr val="002060"/>
                </a:solidFill>
              </a:rPr>
              <a:t>художники посвящали им свои картины, но удивительно то, что они сами по себе могут стать произведением искусства, если их правильно подобрать друг к другу, такое искусство называют </a:t>
            </a:r>
            <a:r>
              <a:rPr lang="ru-RU" sz="3600" b="1" dirty="0">
                <a:solidFill>
                  <a:srgbClr val="002060"/>
                </a:solidFill>
              </a:rPr>
              <a:t>флористика</a:t>
            </a:r>
            <a:r>
              <a:rPr lang="ru-RU" sz="3600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67544" y="116632"/>
            <a:ext cx="8280920" cy="1224136"/>
          </a:xfrm>
          <a:prstGeom prst="wedgeRoundRectCallout">
            <a:avLst>
              <a:gd name="adj1" fmla="val -20331"/>
              <a:gd name="adj2" fmla="val 47221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800000"/>
                </a:solidFill>
              </a:rPr>
              <a:t>Сформулируйте тему урока</a:t>
            </a:r>
            <a:endParaRPr lang="ru-RU" sz="36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8184" y="0"/>
            <a:ext cx="7851648" cy="1337320"/>
          </a:xfrm>
        </p:spPr>
        <p:txBody>
          <a:bodyPr/>
          <a:lstStyle/>
          <a:p>
            <a:pPr algn="ctr"/>
            <a:r>
              <a:rPr lang="ru-RU" dirty="0" smtClean="0">
                <a:effectLst/>
              </a:rPr>
              <a:t>Цветы</a:t>
            </a:r>
            <a:endParaRPr lang="ru-RU" dirty="0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5883" y="5328392"/>
            <a:ext cx="7854696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Изобразительное искусство, 1 класс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Урок 27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020026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SONYA\Desktop\презентации\картинки\27\30130946_Martiros_Saryan_Ma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01979"/>
            <a:ext cx="4464496" cy="374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304540"/>
            <a:ext cx="7772400" cy="1509712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Нас окружает много красивых вещей, но именно цветы люди называют настоящим чудом природы.</a:t>
            </a:r>
          </a:p>
        </p:txBody>
      </p:sp>
      <p:pic>
        <p:nvPicPr>
          <p:cNvPr id="2050" name="Picture 2" descr="C:\Users\SONYA\Desktop\презентации\картинки\27\x_fb3885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248" y="332656"/>
            <a:ext cx="6624736" cy="497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536504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916832"/>
            <a:ext cx="734481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66"/>
                </a:solidFill>
              </a:rPr>
              <a:t>Почему цветы называют чудом природы?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7\1275818132_plentiful-oxeye-dais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4019">
            <a:off x="406759" y="1639215"/>
            <a:ext cx="4744318" cy="355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A\Desktop\презентации\картинки\27\34c1eece8bd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5488">
            <a:off x="4130564" y="2606301"/>
            <a:ext cx="4680182" cy="35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116631"/>
            <a:ext cx="8784638" cy="936105"/>
          </a:xfrm>
          <a:prstGeom prst="wedgeRoundRectCallout">
            <a:avLst>
              <a:gd name="adj1" fmla="val -19887"/>
              <a:gd name="adj2" fmla="val 4807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>
              <a:solidFill>
                <a:srgbClr val="000066"/>
              </a:solidFill>
            </a:endParaRPr>
          </a:p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Чем цветы отличаются </a:t>
            </a:r>
            <a:r>
              <a:rPr lang="ru-RU" sz="3200" dirty="0">
                <a:solidFill>
                  <a:srgbClr val="000066"/>
                </a:solidFill>
              </a:rPr>
              <a:t>друг от друга?</a:t>
            </a:r>
            <a:endParaRPr lang="ru-RU" sz="3200" dirty="0">
              <a:solidFill>
                <a:srgbClr val="000066"/>
              </a:solidFill>
            </a:endParaRP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SONYA\Desktop\презентации\картинки\27\86482896_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0128">
            <a:off x="328157" y="1433226"/>
            <a:ext cx="4302544" cy="381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ONYA\Desktop\презентации\картинки\27\1204905520_delicate-bloodro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2792">
            <a:off x="4025431" y="2801850"/>
            <a:ext cx="4751809" cy="356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79512" y="116631"/>
            <a:ext cx="8784638" cy="936105"/>
          </a:xfrm>
          <a:prstGeom prst="wedgeRoundRectCallout">
            <a:avLst>
              <a:gd name="adj1" fmla="val -19887"/>
              <a:gd name="adj2" fmla="val 4807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>
              <a:solidFill>
                <a:srgbClr val="000066"/>
              </a:solidFill>
            </a:endParaRPr>
          </a:p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Чем цветы отличаются </a:t>
            </a:r>
            <a:r>
              <a:rPr lang="ru-RU" sz="3200" dirty="0">
                <a:solidFill>
                  <a:srgbClr val="000066"/>
                </a:solidFill>
              </a:rPr>
              <a:t>друг от друга?</a:t>
            </a:r>
            <a:endParaRPr lang="ru-RU" sz="3200" dirty="0">
              <a:solidFill>
                <a:srgbClr val="000066"/>
              </a:solidFill>
            </a:endParaRP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7\1e468550fc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3483">
            <a:off x="456813" y="1445324"/>
            <a:ext cx="4584171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ONYA\Desktop\презентации\картинки\27\73421102_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3069">
            <a:off x="3805633" y="2887277"/>
            <a:ext cx="4787551" cy="35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79512" y="116631"/>
            <a:ext cx="8784638" cy="936105"/>
          </a:xfrm>
          <a:prstGeom prst="wedgeRoundRectCallout">
            <a:avLst>
              <a:gd name="adj1" fmla="val -19887"/>
              <a:gd name="adj2" fmla="val 4807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>
              <a:solidFill>
                <a:srgbClr val="000066"/>
              </a:solidFill>
            </a:endParaRPr>
          </a:p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Чем цветы отличаются </a:t>
            </a:r>
            <a:r>
              <a:rPr lang="ru-RU" sz="3200" dirty="0">
                <a:solidFill>
                  <a:srgbClr val="000066"/>
                </a:solidFill>
              </a:rPr>
              <a:t>друг от друга?</a:t>
            </a:r>
            <a:endParaRPr lang="ru-RU" sz="3200" dirty="0">
              <a:solidFill>
                <a:srgbClr val="000066"/>
              </a:solidFill>
            </a:endParaRP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340688"/>
            <a:ext cx="763284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Опишите букеты, изображённые на натюрмортах (форму, размер цветков).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00448" y="1916832"/>
            <a:ext cx="7659984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Какие цвета использовали художники?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82976" y="3501008"/>
            <a:ext cx="766857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Какое настроение они старались передать зрителям?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0840" y="5085184"/>
            <a:ext cx="763284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Какая мелодия могла бы подойти к каждой картине?</a:t>
            </a:r>
          </a:p>
        </p:txBody>
      </p:sp>
    </p:spTree>
    <p:extLst>
      <p:ext uri="{BB962C8B-B14F-4D97-AF65-F5344CB8AC3E}">
        <p14:creationId xmlns:p14="http://schemas.microsoft.com/office/powerpoint/2010/main" val="142249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SONYA\Desktop\презентации\картинки\27\0005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5590"/>
            <a:ext cx="5976664" cy="601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90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SONYA\Desktop\презентации\картинки\27\9.-М.К.-Соколов.-Цветы.-Кат.-1985-г.-№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2656"/>
            <a:ext cx="4910450" cy="631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86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A\Desktop\презентации\картинки\27\Снимокавп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17857"/>
            <a:ext cx="4896544" cy="574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0"/>
            <a:ext cx="8640960" cy="866568"/>
          </a:xfrm>
          <a:prstGeom prst="wedgeRoundRectCallout">
            <a:avLst>
              <a:gd name="adj1" fmla="val -20592"/>
              <a:gd name="adj2" fmla="val 4091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66"/>
                </a:solidFill>
              </a:rPr>
              <a:t>Рассмотрите схему, нарисуйте цветы</a:t>
            </a:r>
            <a:endParaRPr lang="ru-RU" sz="3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33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27584" y="2060848"/>
            <a:ext cx="734481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66"/>
                </a:solidFill>
              </a:rPr>
              <a:t>Почему цветы называют чудом природы?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413" y="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SONYA\Desktop\презентации\картинки\27\Сним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95339" y="988114"/>
            <a:ext cx="1816365" cy="288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NYA\Desktop\презентации\картинки\27\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374065" y="957386"/>
            <a:ext cx="1805934" cy="288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ONYA\Desktop\презентации\картинки\27\Снимок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72200" y="977707"/>
            <a:ext cx="1816429" cy="288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ONYA\Desktop\презентации\картинки\27\Снимок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0733" y="3972026"/>
            <a:ext cx="1830971" cy="289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SONYA\Desktop\презентации\картинки\27\Снимок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347863" y="3972026"/>
            <a:ext cx="1832137" cy="289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SONYA\Desktop\презентации\картинки\27\Снимок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72196" y="3972026"/>
            <a:ext cx="1839262" cy="289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544" y="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052736"/>
            <a:ext cx="7488832" cy="55742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rgbClr val="000066"/>
              </a:solidFill>
            </a:endParaRPr>
          </a:p>
          <a:p>
            <a:pPr algn="just"/>
            <a:r>
              <a:rPr lang="ru-RU" sz="2500" dirty="0" smtClean="0">
                <a:solidFill>
                  <a:srgbClr val="000066"/>
                </a:solidFill>
              </a:rPr>
              <a:t>1.Продумайте</a:t>
            </a:r>
            <a:r>
              <a:rPr lang="ru-RU" sz="2500" dirty="0">
                <a:solidFill>
                  <a:srgbClr val="000066"/>
                </a:solidFill>
              </a:rPr>
              <a:t>, какого цвета у вас будут цветы.</a:t>
            </a:r>
          </a:p>
          <a:p>
            <a:pPr algn="just"/>
            <a:r>
              <a:rPr lang="ru-RU" sz="2500" dirty="0" smtClean="0">
                <a:solidFill>
                  <a:srgbClr val="000066"/>
                </a:solidFill>
              </a:rPr>
              <a:t>2.Выберите </a:t>
            </a:r>
            <a:r>
              <a:rPr lang="ru-RU" sz="2500" dirty="0">
                <a:solidFill>
                  <a:srgbClr val="000066"/>
                </a:solidFill>
              </a:rPr>
              <a:t>оттенок для фона, отличный от цветов, и тонким прозрачным слоем напишите фон, не оставляя белых пятен.</a:t>
            </a:r>
          </a:p>
          <a:p>
            <a:pPr algn="just"/>
            <a:r>
              <a:rPr lang="ru-RU" sz="2500" dirty="0" smtClean="0">
                <a:solidFill>
                  <a:srgbClr val="000066"/>
                </a:solidFill>
              </a:rPr>
              <a:t>3.Промойте </a:t>
            </a:r>
            <a:r>
              <a:rPr lang="ru-RU" sz="2500" dirty="0">
                <a:solidFill>
                  <a:srgbClr val="000066"/>
                </a:solidFill>
              </a:rPr>
              <a:t>кисть и напишите цветы и листья, используя многослойную живопись. Не забывайте промывать кисть после каждого цвета и слегка просушивать первый слой краски.</a:t>
            </a:r>
          </a:p>
          <a:p>
            <a:pPr algn="just"/>
            <a:r>
              <a:rPr lang="ru-RU" sz="2500" dirty="0" smtClean="0">
                <a:solidFill>
                  <a:srgbClr val="000066"/>
                </a:solidFill>
              </a:rPr>
              <a:t>4.Слегка </a:t>
            </a:r>
            <a:r>
              <a:rPr lang="ru-RU" sz="2500" dirty="0">
                <a:solidFill>
                  <a:srgbClr val="000066"/>
                </a:solidFill>
              </a:rPr>
              <a:t>просушите работу и выполните контур цветов, листьев и стеблей акварельными карандашами, можно использовать разные цвета или чёрный цвет.</a:t>
            </a:r>
          </a:p>
          <a:p>
            <a:pPr algn="ctr"/>
            <a:endParaRPr lang="ru-RU" sz="2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7835208" cy="5040560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Оцените свою работу на уроке:</a:t>
            </a:r>
          </a:p>
          <a:p>
            <a:r>
              <a:rPr lang="ru-RU" sz="3200" b="1" dirty="0">
                <a:solidFill>
                  <a:srgbClr val="FFC000"/>
                </a:solidFill>
              </a:rPr>
              <a:t>– Что тебе нужно было сделать?</a:t>
            </a:r>
          </a:p>
          <a:p>
            <a:r>
              <a:rPr lang="ru-RU" sz="3200" b="1" dirty="0">
                <a:solidFill>
                  <a:srgbClr val="FFFF66"/>
                </a:solidFill>
              </a:rPr>
              <a:t>– Задание выполнено в полном объёме? Без ошибок?</a:t>
            </a:r>
          </a:p>
          <a:p>
            <a:r>
              <a:rPr lang="ru-RU" sz="3200" b="1" dirty="0">
                <a:solidFill>
                  <a:srgbClr val="006600"/>
                </a:solidFill>
              </a:rPr>
              <a:t>– Ты выполнил работу самостоятельно или с помощью? С чьей? </a:t>
            </a:r>
          </a:p>
          <a:p>
            <a:r>
              <a:rPr lang="ru-RU" sz="3200" b="1" dirty="0">
                <a:solidFill>
                  <a:srgbClr val="002060"/>
                </a:solidFill>
              </a:rPr>
              <a:t>– Как бы ты оценил свою работу</a:t>
            </a:r>
            <a:r>
              <a:rPr lang="ru-RU" sz="3200" b="1" dirty="0" smtClean="0">
                <a:solidFill>
                  <a:srgbClr val="002060"/>
                </a:solidFill>
              </a:rPr>
              <a:t>?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4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999144"/>
            <a:ext cx="7200800" cy="33123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Принести: Рабочую тетрадь, альбом, карандаш, цветные карандаши, фломастеры.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331</Words>
  <Application>Microsoft Office PowerPoint</Application>
  <PresentationFormat>Экран (4:3)</PresentationFormat>
  <Paragraphs>56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Презентация PowerPoint</vt:lpstr>
      <vt:lpstr>Презентация PowerPoint</vt:lpstr>
      <vt:lpstr>Цветы</vt:lpstr>
      <vt:lpstr>Презентация PowerPoint</vt:lpstr>
      <vt:lpstr>Формулирование проблемы</vt:lpstr>
      <vt:lpstr>Поиск решения проблемы</vt:lpstr>
      <vt:lpstr>Поиск решения проблемы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 </vt:lpstr>
      <vt:lpstr>Продуктивное задание 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15</cp:revision>
  <dcterms:created xsi:type="dcterms:W3CDTF">2012-09-17T15:13:52Z</dcterms:created>
  <dcterms:modified xsi:type="dcterms:W3CDTF">2013-04-06T17:53:58Z</dcterms:modified>
</cp:coreProperties>
</file>